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81" r:id="rId19"/>
    <p:sldId id="274" r:id="rId20"/>
    <p:sldId id="275" r:id="rId21"/>
    <p:sldId id="276" r:id="rId22"/>
    <p:sldId id="277" r:id="rId23"/>
    <p:sldId id="278" r:id="rId24"/>
    <p:sldId id="284" r:id="rId25"/>
    <p:sldId id="285" r:id="rId26"/>
    <p:sldId id="28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I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’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M</a:t>
            </a: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/>
            </a:r>
            <a:b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</a:b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 SHALINI 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SINGH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.</a:t>
            </a:r>
            <a:endParaRPr lang="en-US" sz="3200" dirty="0">
              <a:solidFill>
                <a:srgbClr val="00B050"/>
              </a:solidFill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4" name="Content Placeholder 3" descr="final pie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743200"/>
            <a:ext cx="8229600" cy="4114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76600" y="1524000"/>
            <a:ext cx="2514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itchFamily="34" charset="0"/>
                <a:ea typeface="Ebrima" pitchFamily="2" charset="0"/>
                <a:cs typeface="Ebrima" pitchFamily="2" charset="0"/>
              </a:rPr>
              <a:t>  UI / UX SPECIALIST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p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3867705" cy="1970571"/>
          </a:xfrm>
          <a:prstGeom prst="rect">
            <a:avLst/>
          </a:prstGeom>
        </p:spPr>
      </p:pic>
      <p:pic>
        <p:nvPicPr>
          <p:cNvPr id="5" name="Picture 4" descr="popup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657600"/>
            <a:ext cx="4863354" cy="2362200"/>
          </a:xfrm>
          <a:prstGeom prst="rect">
            <a:avLst/>
          </a:prstGeom>
        </p:spPr>
      </p:pic>
      <p:pic>
        <p:nvPicPr>
          <p:cNvPr id="6" name="Picture 5" descr="popup_2_edit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1828800"/>
            <a:ext cx="4919946" cy="2362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76400" y="228600"/>
            <a:ext cx="533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nal main fidelity better fu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762000"/>
            <a:ext cx="4954286" cy="586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295400" y="2286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Sharepoint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Website for Internal Stakeholders in Fidelity Investments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 product screen option 1+Unitedcre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8667"/>
            <a:ext cx="8735429" cy="47963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371600" y="228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Visual Layout for the Patients for the Healthcare Apps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ot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838200"/>
            <a:ext cx="3886200" cy="2699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wot rsk f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657600"/>
            <a:ext cx="3886200" cy="271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wot_df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838200"/>
            <a:ext cx="3886200" cy="2693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swot code c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3657601"/>
            <a:ext cx="38862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Visual Layout for the Patients for the Healthcare Apps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152400"/>
            <a:ext cx="8153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Presentation for Hard Margin explained in the work shop for the CEO’s for an </a:t>
            </a:r>
          </a:p>
          <a:p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</a:rPr>
              <a:t>                                                     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International 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s1 c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3367071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ts2 c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3733800"/>
            <a:ext cx="3746500" cy="2825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s3 co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914400"/>
            <a:ext cx="3620033" cy="3225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ts4 co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4038600"/>
            <a:ext cx="3048000" cy="2356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90600" y="3048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s5 c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4191000" cy="5497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ts1 b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914400"/>
            <a:ext cx="2971800" cy="2025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ts2 b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1524000"/>
            <a:ext cx="3162300" cy="2421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ts3 bw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3048000"/>
            <a:ext cx="2819400" cy="2182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ts4 b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2409" y="4038600"/>
            <a:ext cx="2909791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143000" y="298847"/>
            <a:ext cx="7315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 </a:t>
            </a:r>
          </a:p>
          <a:p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nal edited-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35380"/>
            <a:ext cx="3581400" cy="1880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mock-up-landing-with-overlay_text-up-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1295400"/>
            <a:ext cx="4366329" cy="2104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oday-mobile-port-vi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3276600"/>
            <a:ext cx="1843088" cy="327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welco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399" y="3886200"/>
            <a:ext cx="5098067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04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f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90600"/>
            <a:ext cx="3308976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his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990600"/>
            <a:ext cx="3319702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mbl n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2819400"/>
            <a:ext cx="3686927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mng 2f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4724400"/>
            <a:ext cx="3581400" cy="1743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pro upd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4724400"/>
            <a:ext cx="3657600" cy="1774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295400" y="381000"/>
            <a:ext cx="6553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Govt. Tech Project at Accenture</a:t>
            </a: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4267200" cy="2036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reset pw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4191000"/>
            <a:ext cx="4876800" cy="2335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can n verif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2286000"/>
            <a:ext cx="3505200" cy="1544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ot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657600"/>
            <a:ext cx="3276600" cy="1581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19200" y="3048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log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3011365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2enter detai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708" y="2590800"/>
            <a:ext cx="2817446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3 serachtoolti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495799"/>
            <a:ext cx="2819400" cy="2157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4 se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914400"/>
            <a:ext cx="393346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5 detail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3810000"/>
            <a:ext cx="3962400" cy="2839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286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_pbiad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2202057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ina_multilang adv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819400"/>
            <a:ext cx="2327416" cy="3338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dealstation_adv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914400"/>
            <a:ext cx="4012806" cy="2195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newde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4114800"/>
            <a:ext cx="4065973" cy="2255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286000" y="152400"/>
            <a:ext cx="518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Visualization and Creation of Adv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ins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4191000" cy="2945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7 ins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914400"/>
            <a:ext cx="4191000" cy="2950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 insid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3962400"/>
            <a:ext cx="3886200" cy="2757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762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3581400" cy="25355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914400"/>
            <a:ext cx="3657600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1336" y="3657600"/>
            <a:ext cx="2897972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4267200"/>
            <a:ext cx="3327301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3733800"/>
            <a:ext cx="3581400" cy="2550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429000"/>
            <a:ext cx="3929063" cy="279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3124200"/>
            <a:ext cx="3505200" cy="2489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990600"/>
            <a:ext cx="3657600" cy="2600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3962400" cy="280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4343400"/>
            <a:ext cx="3299727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2667000" cy="1886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914399"/>
            <a:ext cx="2667000" cy="1874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914400"/>
            <a:ext cx="2667000" cy="1886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3124200"/>
            <a:ext cx="385328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3124200"/>
            <a:ext cx="3886200" cy="27712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524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Screens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delivered for a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Media Co. High Fidelity mockup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Adobe XD for CMS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PopTv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10" name="Picture 9" descr="Screen Shot 2020-07-22 at 5.12.3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4572000"/>
            <a:ext cx="3790681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Screen Shot 2020-07-23 at 10.53.35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838200"/>
            <a:ext cx="6400800" cy="35869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7-14 at 3.37.30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143000"/>
            <a:ext cx="3200400" cy="2000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158115"/>
            <a:ext cx="838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Screens delivered for a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Media Co. High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Fidelity mockup design in Adobe XD for CMS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PopTv</a:t>
            </a:r>
            <a:endParaRPr lang="en-US" sz="1600" dirty="0" smtClean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10" name="Picture 9" descr="Screen Shot 2020-07-24 at 5.14.15 PM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990600"/>
            <a:ext cx="4435842" cy="2482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delete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3886200"/>
            <a:ext cx="475930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Web 1920 GÇô 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319588"/>
            <a:ext cx="3429000" cy="19288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58115"/>
            <a:ext cx="838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Developing and Maintaining for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Media Co. their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Beebly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website, an online library in Philippines </a:t>
            </a:r>
            <a:endParaRPr lang="en-US" sz="1600" dirty="0" smtClean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7" name="Picture 6" descr="beebly w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762000"/>
            <a:ext cx="6934200" cy="3869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contact u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4143368"/>
            <a:ext cx="4520832" cy="25241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-you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886200"/>
            <a:ext cx="6359652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nn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765" y="1118586"/>
            <a:ext cx="1370635" cy="3224814"/>
          </a:xfrm>
          <a:prstGeom prst="rect">
            <a:avLst/>
          </a:prstGeom>
        </p:spPr>
      </p:pic>
      <p:pic>
        <p:nvPicPr>
          <p:cNvPr id="6" name="Picture 5" descr="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226559"/>
            <a:ext cx="1263588" cy="3345441"/>
          </a:xfrm>
          <a:prstGeom prst="rect">
            <a:avLst/>
          </a:prstGeom>
        </p:spPr>
      </p:pic>
      <p:pic>
        <p:nvPicPr>
          <p:cNvPr id="5" name="Picture 4" descr="live_bann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4048746"/>
            <a:ext cx="3719596" cy="2656854"/>
          </a:xfrm>
          <a:prstGeom prst="rect">
            <a:avLst/>
          </a:prstGeom>
        </p:spPr>
      </p:pic>
      <p:pic>
        <p:nvPicPr>
          <p:cNvPr id="8" name="Picture 7" descr="cnytraditio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222337">
            <a:off x="2875745" y="1188241"/>
            <a:ext cx="3156736" cy="2224868"/>
          </a:xfrm>
          <a:prstGeom prst="rect">
            <a:avLst/>
          </a:prstGeom>
        </p:spPr>
      </p:pic>
      <p:pic>
        <p:nvPicPr>
          <p:cNvPr id="9" name="Picture 8" descr="corporate_anniv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437217">
            <a:off x="6195360" y="3949199"/>
            <a:ext cx="2339452" cy="2487227"/>
          </a:xfrm>
          <a:prstGeom prst="rect">
            <a:avLst/>
          </a:prstGeom>
        </p:spPr>
      </p:pic>
      <p:pic>
        <p:nvPicPr>
          <p:cNvPr id="10" name="Picture 9" descr="diwali-choice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892301">
            <a:off x="331902" y="1608330"/>
            <a:ext cx="1693138" cy="1185627"/>
          </a:xfrm>
          <a:prstGeom prst="rect">
            <a:avLst/>
          </a:prstGeom>
        </p:spPr>
      </p:pic>
      <p:pic>
        <p:nvPicPr>
          <p:cNvPr id="11" name="Picture 10" descr="dewali-choice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0023085">
            <a:off x="366215" y="4497968"/>
            <a:ext cx="2068939" cy="1448783"/>
          </a:xfrm>
          <a:prstGeom prst="rect">
            <a:avLst/>
          </a:prstGeom>
        </p:spPr>
      </p:pic>
      <p:pic>
        <p:nvPicPr>
          <p:cNvPr id="4" name="Picture 3" descr="banner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00" y="1088994"/>
            <a:ext cx="1415600" cy="333060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Banners Creation and cards Multilingual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chures_printpr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3850495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original_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762000"/>
            <a:ext cx="3389328" cy="2087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28956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China Skyline</a:t>
            </a:r>
          </a:p>
        </p:txBody>
      </p:sp>
      <p:pic>
        <p:nvPicPr>
          <p:cNvPr id="6" name="Picture 5" descr="original_g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2667000"/>
            <a:ext cx="35814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50292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HK Skyline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60198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Singapore Skyline</a:t>
            </a:r>
          </a:p>
        </p:txBody>
      </p:sp>
      <p:pic>
        <p:nvPicPr>
          <p:cNvPr id="9" name="Picture 8" descr="original_bl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886200"/>
            <a:ext cx="5181600" cy="20933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76400" y="762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Skylines and </a:t>
            </a:r>
            <a:r>
              <a:rPr lang="en-US" sz="1600" dirty="0" smtClean="0">
                <a:solidFill>
                  <a:schemeClr val="tx2"/>
                </a:solidFill>
                <a:latin typeface="Century Gothic" pitchFamily="34" charset="0"/>
              </a:rPr>
              <a:t>brochure creation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_ipad_deals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838200"/>
            <a:ext cx="3200400" cy="1993692"/>
          </a:xfrm>
          <a:prstGeom prst="rect">
            <a:avLst/>
          </a:prstGeom>
        </p:spPr>
      </p:pic>
      <p:pic>
        <p:nvPicPr>
          <p:cNvPr id="6" name="Picture 5" descr="inde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819400"/>
            <a:ext cx="2832856" cy="1310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news_fe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3276600"/>
            <a:ext cx="3496322" cy="1614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news_publis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1447800"/>
            <a:ext cx="3112917" cy="1774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product find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800600"/>
            <a:ext cx="3456487" cy="1416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product_comapris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0" y="4876800"/>
            <a:ext cx="3886200" cy="1808933"/>
          </a:xfrm>
          <a:prstGeom prst="rect">
            <a:avLst/>
          </a:prstGeom>
        </p:spPr>
      </p:pic>
      <p:pic>
        <p:nvPicPr>
          <p:cNvPr id="11" name="Picture 10" descr="product_documen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914400"/>
            <a:ext cx="2561652" cy="160103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Proposed Android Apps UI as well as real code Design using HTML5, CSS3 and for a Bank 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_scr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3600473" cy="1897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PAED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2438400"/>
            <a:ext cx="3022530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PAED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762000"/>
            <a:ext cx="3021586" cy="1623134"/>
          </a:xfrm>
          <a:prstGeom prst="rect">
            <a:avLst/>
          </a:prstGeom>
        </p:spPr>
      </p:pic>
      <p:pic>
        <p:nvPicPr>
          <p:cNvPr id="7" name="Picture 6" descr="CARM2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2438400"/>
            <a:ext cx="2641600" cy="1981200"/>
          </a:xfrm>
          <a:prstGeom prst="rect">
            <a:avLst/>
          </a:prstGeom>
        </p:spPr>
      </p:pic>
      <p:pic>
        <p:nvPicPr>
          <p:cNvPr id="8" name="Picture 7" descr="MOBI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2819400"/>
            <a:ext cx="2641600" cy="1981200"/>
          </a:xfrm>
          <a:prstGeom prst="rect">
            <a:avLst/>
          </a:prstGeom>
        </p:spPr>
      </p:pic>
      <p:pic>
        <p:nvPicPr>
          <p:cNvPr id="9" name="Picture 8" descr="MOBI3.tif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4267200"/>
            <a:ext cx="2430299" cy="1828800"/>
          </a:xfrm>
          <a:prstGeom prst="rect">
            <a:avLst/>
          </a:prstGeom>
        </p:spPr>
      </p:pic>
      <p:pic>
        <p:nvPicPr>
          <p:cNvPr id="10" name="Picture 9" descr="PAED3.tif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9800" y="4648200"/>
            <a:ext cx="2982227" cy="1445467"/>
          </a:xfrm>
          <a:prstGeom prst="rect">
            <a:avLst/>
          </a:prstGeom>
        </p:spPr>
      </p:pic>
      <p:pic>
        <p:nvPicPr>
          <p:cNvPr id="11" name="Picture 10" descr="MOBI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400" y="5029200"/>
            <a:ext cx="2235200" cy="1676400"/>
          </a:xfrm>
          <a:prstGeom prst="rect">
            <a:avLst/>
          </a:prstGeom>
        </p:spPr>
      </p:pic>
      <p:pic>
        <p:nvPicPr>
          <p:cNvPr id="12" name="Picture 11" descr="CARM3A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10400" y="838200"/>
            <a:ext cx="19304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52400" y="152400"/>
            <a:ext cx="8763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Apps UI as well as hard code generated in HTML5, CSS3 for the RM’s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762000"/>
            <a:ext cx="4114800" cy="2571750"/>
          </a:xfrm>
          <a:prstGeom prst="rect">
            <a:avLst/>
          </a:prstGeom>
        </p:spPr>
      </p:pic>
      <p:pic>
        <p:nvPicPr>
          <p:cNvPr id="4" name="Picture 3" descr="bi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2508829" cy="1568018"/>
          </a:xfrm>
          <a:prstGeom prst="rect">
            <a:avLst/>
          </a:prstGeom>
        </p:spPr>
      </p:pic>
      <p:pic>
        <p:nvPicPr>
          <p:cNvPr id="5" name="Picture 4" descr="client case stud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1447800"/>
            <a:ext cx="2590800" cy="1506245"/>
          </a:xfrm>
          <a:prstGeom prst="rect">
            <a:avLst/>
          </a:prstGeom>
        </p:spPr>
      </p:pic>
      <p:pic>
        <p:nvPicPr>
          <p:cNvPr id="6" name="Picture 5" descr="event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048000"/>
            <a:ext cx="2493146" cy="1558216"/>
          </a:xfrm>
          <a:prstGeom prst="rect">
            <a:avLst/>
          </a:prstGeom>
        </p:spPr>
      </p:pic>
      <p:pic>
        <p:nvPicPr>
          <p:cNvPr id="7" name="Picture 6" descr="learning corn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43200" y="3429000"/>
            <a:ext cx="1706880" cy="1066800"/>
          </a:xfrm>
          <a:prstGeom prst="rect">
            <a:avLst/>
          </a:prstGeom>
        </p:spPr>
      </p:pic>
      <p:pic>
        <p:nvPicPr>
          <p:cNvPr id="8" name="Picture 7" descr="market inf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429000"/>
            <a:ext cx="1676400" cy="1047750"/>
          </a:xfrm>
          <a:prstGeom prst="rect">
            <a:avLst/>
          </a:prstGeom>
        </p:spPr>
      </p:pic>
      <p:pic>
        <p:nvPicPr>
          <p:cNvPr id="9" name="Picture 8" descr="marketing col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000" y="2971800"/>
            <a:ext cx="2545080" cy="1590675"/>
          </a:xfrm>
          <a:prstGeom prst="rect">
            <a:avLst/>
          </a:prstGeom>
        </p:spPr>
      </p:pic>
      <p:pic>
        <p:nvPicPr>
          <p:cNvPr id="10" name="Picture 9" descr="other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4800600"/>
            <a:ext cx="2499360" cy="1562100"/>
          </a:xfrm>
          <a:prstGeom prst="rect">
            <a:avLst/>
          </a:prstGeom>
        </p:spPr>
      </p:pic>
      <p:pic>
        <p:nvPicPr>
          <p:cNvPr id="11" name="Picture 10" descr="pre sale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600" y="4648200"/>
            <a:ext cx="3200400" cy="2000250"/>
          </a:xfrm>
          <a:prstGeom prst="rect">
            <a:avLst/>
          </a:prstGeom>
        </p:spPr>
      </p:pic>
      <p:pic>
        <p:nvPicPr>
          <p:cNvPr id="12" name="Picture 11" descr="user guid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4600" y="4724400"/>
            <a:ext cx="2682240" cy="16764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6764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Google Website for Internal stake holders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Delta Login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8144353" cy="4366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1524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Login Screens for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Contineo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in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Ecllipse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(UI and Code)for the Web Apps</a:t>
            </a:r>
            <a:endParaRPr lang="en-US" sz="1600" dirty="0">
              <a:solidFill>
                <a:srgbClr val="1F487C"/>
              </a:solidFill>
              <a:latin typeface="Trebuchet MS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pup-scre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838200"/>
            <a:ext cx="2895600" cy="157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popup-screen-edi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762000"/>
            <a:ext cx="5278168" cy="18905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43200" y="2667000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above are done in JPG to get approval form Client</a:t>
            </a:r>
          </a:p>
        </p:txBody>
      </p:sp>
      <p:pic>
        <p:nvPicPr>
          <p:cNvPr id="6" name="Picture 5" descr="mains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581400"/>
            <a:ext cx="4515202" cy="23074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pop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276600"/>
            <a:ext cx="3734307" cy="1796249"/>
          </a:xfrm>
          <a:prstGeom prst="rect">
            <a:avLst/>
          </a:prstGeom>
        </p:spPr>
      </p:pic>
      <p:pic>
        <p:nvPicPr>
          <p:cNvPr id="8" name="Picture 7" descr="popscrn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0" y="5181600"/>
            <a:ext cx="2878555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048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below are coded in Eclipse using HTML 5, CSS3 and Angular JS JSON used for fetching date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2400" y="762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design in Visualization, Jpg and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360</Words>
  <Application>Microsoft Office PowerPoint</Application>
  <PresentationFormat>On-screen Show (4:3)</PresentationFormat>
  <Paragraphs>39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I’ M   SHALINI SINGH.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VEERA</cp:lastModifiedBy>
  <cp:revision>66</cp:revision>
  <dcterms:created xsi:type="dcterms:W3CDTF">2015-12-03T03:27:36Z</dcterms:created>
  <dcterms:modified xsi:type="dcterms:W3CDTF">2020-09-14T09:18:39Z</dcterms:modified>
</cp:coreProperties>
</file>